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</a:t>
            </a:r>
            <a:r>
              <a:rPr lang="en-US" altLang="ja-JP" sz="5300" dirty="0" smtClean="0"/>
              <a:t>9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37" y="1010426"/>
            <a:ext cx="9890125" cy="5847574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052" y="1224366"/>
            <a:ext cx="9757896" cy="534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975" y="1421472"/>
            <a:ext cx="8708050" cy="5436528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9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2018-11-12T06:47:55Z</dcterms:modified>
</cp:coreProperties>
</file>